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9" r:id="rId3"/>
    <p:sldId id="280" r:id="rId4"/>
    <p:sldId id="266" r:id="rId5"/>
    <p:sldId id="278" r:id="rId6"/>
    <p:sldId id="279" r:id="rId7"/>
    <p:sldId id="277" r:id="rId8"/>
    <p:sldId id="261" r:id="rId9"/>
    <p:sldId id="260" r:id="rId10"/>
    <p:sldId id="263" r:id="rId11"/>
    <p:sldId id="268" r:id="rId12"/>
    <p:sldId id="281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CC"/>
    <a:srgbClr val="8B00AC"/>
    <a:srgbClr val="FF0066"/>
    <a:srgbClr val="008E40"/>
    <a:srgbClr val="FF3399"/>
    <a:srgbClr val="0000AC"/>
    <a:srgbClr val="007033"/>
    <a:srgbClr val="003A1A"/>
    <a:srgbClr val="005C2A"/>
    <a:srgbClr val="DFDA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5764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845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6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Фольклор, как средство эстетического развития</a:t>
            </a:r>
            <a:br>
              <a:rPr lang="ru-RU" sz="6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6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дошкольников</a:t>
            </a:r>
            <a:r>
              <a:rPr lang="ru-RU" dirty="0">
                <a:solidFill>
                  <a:srgbClr val="FF0000"/>
                </a:solidFill>
                <a:ea typeface="Calibri"/>
                <a:cs typeface="Times New Roman"/>
              </a:rPr>
              <a:t/>
            </a:r>
            <a:br>
              <a:rPr lang="ru-RU" dirty="0">
                <a:solidFill>
                  <a:srgbClr val="FF0000"/>
                </a:solidFill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4437112"/>
            <a:ext cx="5410944" cy="1689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МБДОУ «Детский сад «Солнышко» с. Новоандреевка»</a:t>
            </a:r>
          </a:p>
        </p:txBody>
      </p:sp>
    </p:spTree>
    <p:extLst>
      <p:ext uri="{BB962C8B-B14F-4D97-AF65-F5344CB8AC3E}">
        <p14:creationId xmlns="" xmlns:p14="http://schemas.microsoft.com/office/powerpoint/2010/main" val="3799370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6139013"/>
            <a:ext cx="3682752" cy="45719"/>
          </a:xfrm>
        </p:spPr>
        <p:txBody>
          <a:bodyPr>
            <a:noAutofit/>
          </a:bodyPr>
          <a:lstStyle/>
          <a:p>
            <a:endParaRPr lang="ru-RU" sz="100" b="1" dirty="0">
              <a:solidFill>
                <a:srgbClr val="FF090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7628"/>
            <a:ext cx="4180052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Detsad\Desktop\Новая папка\Песня старшие.png">
            <a:extLst>
              <a:ext uri="{FF2B5EF4-FFF2-40B4-BE49-F238E27FC236}">
                <a16:creationId xmlns="" xmlns:a16="http://schemas.microsoft.com/office/drawing/2014/main" id="{6EBB0678-B3F2-4023-BD5B-C05F4D23A8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23" y="2960454"/>
            <a:ext cx="4720149" cy="3420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1347D65-2205-4437-8FF8-E264CD9D17F6}"/>
              </a:ext>
            </a:extLst>
          </p:cNvPr>
          <p:cNvSpPr/>
          <p:nvPr/>
        </p:nvSpPr>
        <p:spPr>
          <a:xfrm>
            <a:off x="827585" y="1644134"/>
            <a:ext cx="3744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Встречаем гостей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хлебом-солью</a:t>
            </a:r>
          </a:p>
        </p:txBody>
      </p:sp>
    </p:spTree>
    <p:extLst>
      <p:ext uri="{BB962C8B-B14F-4D97-AF65-F5344CB8AC3E}">
        <p14:creationId xmlns="" xmlns:p14="http://schemas.microsoft.com/office/powerpoint/2010/main" val="37410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Народные игры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830" y="1052736"/>
            <a:ext cx="4266109" cy="402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8024" y="5013176"/>
            <a:ext cx="4122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Развлечение «Веночек дружбы»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Игра «</a:t>
            </a:r>
            <a:r>
              <a:rPr lang="ru-RU" sz="24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Панас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</p:txBody>
      </p:sp>
      <p:pic>
        <p:nvPicPr>
          <p:cNvPr id="10243" name="Picture 3" descr="C:\Users\Detsad\Desktop\Новая папка\1112 Игра народная русска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52" y="2780928"/>
            <a:ext cx="4647187" cy="3802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1484784"/>
            <a:ext cx="3491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Развлечение «Ярмарка»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Игра «Бой петухов»</a:t>
            </a:r>
          </a:p>
        </p:txBody>
      </p:sp>
    </p:spTree>
    <p:extLst>
      <p:ext uri="{BB962C8B-B14F-4D97-AF65-F5344CB8AC3E}">
        <p14:creationId xmlns="" xmlns:p14="http://schemas.microsoft.com/office/powerpoint/2010/main" val="25633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649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556792"/>
            <a:ext cx="2880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Развлечение «Веночек дружбы»</a:t>
            </a:r>
          </a:p>
          <a:p>
            <a:pPr algn="ctr"/>
            <a:r>
              <a:rPr lang="ru-RU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крымскотатарская игра «Зайчик»</a:t>
            </a:r>
          </a:p>
          <a:p>
            <a:pPr algn="ctr"/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C32E088-277D-4B2C-BE0A-30377CE9C1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29" y="116632"/>
            <a:ext cx="5571287" cy="385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0CD0E02-1CB8-4C0A-9049-97528DDCFA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4" y="3012386"/>
            <a:ext cx="4971976" cy="3728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D4FBA61-64D4-4331-99E3-21A59B1A3F1F}"/>
              </a:ext>
            </a:extLst>
          </p:cNvPr>
          <p:cNvSpPr txBox="1"/>
          <p:nvPr/>
        </p:nvSpPr>
        <p:spPr>
          <a:xfrm>
            <a:off x="5379810" y="4221088"/>
            <a:ext cx="33415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 «Пасха»</a:t>
            </a:r>
          </a:p>
          <a:p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«Перенеси яйцо»</a:t>
            </a:r>
          </a:p>
          <a:p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0227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AFC036-41AA-4E3D-A46F-5F3389D10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Народная песня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A51B42E6-4A71-40AD-88FA-5B1DA9B331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684" y="1124744"/>
            <a:ext cx="4389187" cy="3527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="" xmlns:a16="http://schemas.microsoft.com/office/drawing/2014/main" id="{B28297B9-A9E9-4F8B-885A-024003B1F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57" y="3068960"/>
            <a:ext cx="4393758" cy="3514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6027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F15407-253C-43A0-9D0E-B0247D628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Инсценировка народных песен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83B51EC-BD42-4CA0-BA63-981E0CF71C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7" y="1144731"/>
            <a:ext cx="6228184" cy="3295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0E5000F-328F-4F5F-8730-A5738DE9D058}"/>
              </a:ext>
            </a:extLst>
          </p:cNvPr>
          <p:cNvSpPr txBox="1"/>
          <p:nvPr/>
        </p:nvSpPr>
        <p:spPr>
          <a:xfrm>
            <a:off x="539552" y="5373216"/>
            <a:ext cx="3995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Инсценировка песни 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«Ой на </a:t>
            </a:r>
            <a:r>
              <a:rPr lang="ru-RU" sz="24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горi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два дубки»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63680" y="1124744"/>
            <a:ext cx="28803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 «Русская ярмарка»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Инсценировка песни 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«Где был, Иванушка?»</a:t>
            </a:r>
          </a:p>
        </p:txBody>
      </p:sp>
      <p:pic>
        <p:nvPicPr>
          <p:cNvPr id="11" name="Picture 6" descr="C:\Users\Detsad\Desktop\Новая папка\111Два дубки.png">
            <a:extLst>
              <a:ext uri="{FF2B5EF4-FFF2-40B4-BE49-F238E27FC236}">
                <a16:creationId xmlns="" xmlns:a16="http://schemas.microsoft.com/office/drawing/2014/main" id="{8380ACC1-463F-4D10-BEB6-E248D69E1E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33056"/>
            <a:ext cx="4185660" cy="2710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5111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Народные танцы и пляски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DECA145-0141-4382-B2FC-38EAAFA4EFB5}"/>
              </a:ext>
            </a:extLst>
          </p:cNvPr>
          <p:cNvSpPr txBox="1"/>
          <p:nvPr/>
        </p:nvSpPr>
        <p:spPr>
          <a:xfrm>
            <a:off x="578384" y="1623544"/>
            <a:ext cx="3698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8B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 народные танцы</a:t>
            </a:r>
          </a:p>
          <a:p>
            <a:pPr algn="ctr"/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«Русский перепляс» </a:t>
            </a:r>
          </a:p>
        </p:txBody>
      </p:sp>
      <p:pic>
        <p:nvPicPr>
          <p:cNvPr id="1026" name="Picture 2" descr="H:\КОНФЕРЕНЦИЯ\Фото к конференции\IMG_4179 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836712"/>
            <a:ext cx="4784364" cy="3201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>
            <a:extLst>
              <a:ext uri="{FF2B5EF4-FFF2-40B4-BE49-F238E27FC236}">
                <a16:creationId xmlns="" xmlns:a16="http://schemas.microsoft.com/office/drawing/2014/main" id="{422F1E0E-05CA-449E-964C-07C205563B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84984"/>
            <a:ext cx="4640081" cy="3381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910110" y="5517232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«Барыня»</a:t>
            </a:r>
          </a:p>
        </p:txBody>
      </p:sp>
    </p:spTree>
    <p:extLst>
      <p:ext uri="{BB962C8B-B14F-4D97-AF65-F5344CB8AC3E}">
        <p14:creationId xmlns="" xmlns:p14="http://schemas.microsoft.com/office/powerpoint/2010/main" val="414501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404664"/>
            <a:ext cx="3240360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Русский танец</a:t>
            </a:r>
            <a:b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«Кадриль»</a:t>
            </a:r>
            <a:b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C43823C-C6DF-4907-8D3F-83787BE271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927" y="56708"/>
            <a:ext cx="3785534" cy="5233553"/>
          </a:xfrm>
          <a:prstGeom prst="rect">
            <a:avLst/>
          </a:prstGeom>
        </p:spPr>
      </p:pic>
      <p:pic>
        <p:nvPicPr>
          <p:cNvPr id="10" name="Picture 3" descr="C:\Users\Detsad\Desktop\Новая папка\Танец перепляс.JPG">
            <a:extLst>
              <a:ext uri="{FF2B5EF4-FFF2-40B4-BE49-F238E27FC236}">
                <a16:creationId xmlns="" xmlns:a16="http://schemas.microsoft.com/office/drawing/2014/main" id="{9C10B785-5268-474B-A0F9-12DB6BB76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351" y="1602007"/>
            <a:ext cx="3906375" cy="5001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86DD985-52DC-4E0A-95E3-2B7DEDA81E21}"/>
              </a:ext>
            </a:extLst>
          </p:cNvPr>
          <p:cNvSpPr txBox="1"/>
          <p:nvPr/>
        </p:nvSpPr>
        <p:spPr>
          <a:xfrm>
            <a:off x="611561" y="5387499"/>
            <a:ext cx="37444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Крымскотатарский танец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Хайтарма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92682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="" xmlns:a16="http://schemas.microsoft.com/office/drawing/2014/main" id="{C769AD2B-4560-4C78-BB9B-7879F3F808F7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8640"/>
            <a:ext cx="3902731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2008"/>
          </a:xfrm>
        </p:spPr>
        <p:txBody>
          <a:bodyPr>
            <a:normAutofit fontScale="90000"/>
          </a:bodyPr>
          <a:lstStyle/>
          <a:p>
            <a:endParaRPr lang="ru-RU" sz="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D3B519D-ADB9-46A1-8403-5E3F0ECB4E14}"/>
              </a:ext>
            </a:extLst>
          </p:cNvPr>
          <p:cNvSpPr txBox="1"/>
          <p:nvPr/>
        </p:nvSpPr>
        <p:spPr>
          <a:xfrm>
            <a:off x="899592" y="1484784"/>
            <a:ext cx="4169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Танец</a:t>
            </a:r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Веселые матрешки»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4824536" cy="375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64088" y="5301208"/>
            <a:ext cx="2982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Украинский танец «</a:t>
            </a:r>
            <a:r>
              <a:rPr lang="ru-RU" sz="24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Гопачек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="" xmlns:p14="http://schemas.microsoft.com/office/powerpoint/2010/main" val="195789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Инсценировки сказок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3528392" cy="4525963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4000" dirty="0">
              <a:latin typeface="Times New Roman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4000" dirty="0">
              <a:latin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4000" dirty="0">
              <a:latin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4000" dirty="0">
              <a:latin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4000" dirty="0">
              <a:latin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4000" dirty="0">
              <a:latin typeface="Times New Roman"/>
              <a:cs typeface="Times New Roman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B2281E3-1D33-4C24-A3B4-62E6D3535A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980728"/>
            <a:ext cx="3384374" cy="5138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H:\КОНФЕРЕНЦИЯ\Фото к конференции\P_20160417_093814 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56792"/>
            <a:ext cx="5313256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115616" y="5445224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Сказка «Как Настенька к Пасхе готовилась»</a:t>
            </a:r>
          </a:p>
        </p:txBody>
      </p:sp>
    </p:spTree>
    <p:extLst>
      <p:ext uri="{BB962C8B-B14F-4D97-AF65-F5344CB8AC3E}">
        <p14:creationId xmlns="" xmlns:p14="http://schemas.microsoft.com/office/powerpoint/2010/main" val="416634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Народные музыкальные инструменты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84784"/>
            <a:ext cx="46805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682F"/>
              </a:solidFill>
            </a:endParaRPr>
          </a:p>
        </p:txBody>
      </p:sp>
      <p:pic>
        <p:nvPicPr>
          <p:cNvPr id="9219" name="Picture 3" descr="C:\Users\Detsad\Desktop\Новая папка\Инструмент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4095328" cy="2284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:\КОНФЕРЕНЦИЯ\Фото к конференции\Screenshot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17374"/>
            <a:ext cx="6120679" cy="347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95536" y="1916832"/>
            <a:ext cx="4230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00AC"/>
                </a:solidFill>
                <a:latin typeface="Times New Roman" pitchFamily="18" charset="0"/>
                <a:cs typeface="Times New Roman" pitchFamily="18" charset="0"/>
              </a:rPr>
              <a:t>Развлечение «Ярмарка» </a:t>
            </a:r>
          </a:p>
          <a:p>
            <a:r>
              <a:rPr lang="ru-RU" sz="2400" b="1" dirty="0">
                <a:solidFill>
                  <a:srgbClr val="0000AC"/>
                </a:solidFill>
                <a:latin typeface="Times New Roman" pitchFamily="18" charset="0"/>
                <a:cs typeface="Times New Roman" pitchFamily="18" charset="0"/>
              </a:rPr>
              <a:t>Игра на деревянных ложках </a:t>
            </a:r>
          </a:p>
        </p:txBody>
      </p:sp>
    </p:spTree>
    <p:extLst>
      <p:ext uri="{BB962C8B-B14F-4D97-AF65-F5344CB8AC3E}">
        <p14:creationId xmlns="" xmlns:p14="http://schemas.microsoft.com/office/powerpoint/2010/main" val="3088191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9F22AA-698C-4CD3-B6F5-6F2ACC8A5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-171400"/>
            <a:ext cx="7005464" cy="1143000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Праздники и развлечения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69FF946-B6BA-4B69-81C7-43E78B90A7B9}"/>
              </a:ext>
            </a:extLst>
          </p:cNvPr>
          <p:cNvSpPr txBox="1"/>
          <p:nvPr/>
        </p:nvSpPr>
        <p:spPr>
          <a:xfrm>
            <a:off x="899592" y="1412776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8B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 по сказке </a:t>
            </a:r>
          </a:p>
          <a:p>
            <a:pPr algn="ctr"/>
            <a:r>
              <a:rPr lang="ru-RU" sz="2400" b="1" dirty="0">
                <a:solidFill>
                  <a:srgbClr val="8B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«Гуси-лебеди»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3933056"/>
            <a:ext cx="2286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«Ручеек»</a:t>
            </a:r>
          </a:p>
          <a:p>
            <a:pPr lvl="0"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Инсценировка песни «Два гуся»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80928"/>
            <a:ext cx="5366566" cy="3942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00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944" y="764705"/>
            <a:ext cx="4875372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2200086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etsad\Desktop\Новая папка\Сказка.png">
            <a:extLst>
              <a:ext uri="{FF2B5EF4-FFF2-40B4-BE49-F238E27FC236}">
                <a16:creationId xmlns="" xmlns:a16="http://schemas.microsoft.com/office/drawing/2014/main" id="{A6ABC4F6-7C6E-45BE-9747-1C311AEDB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5646982" cy="3645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600" dirty="0">
              <a:solidFill>
                <a:srgbClr val="00642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:\КОНФЕРЕНЦИЯ\Фото к конференции\photofile_1362945503_1673339011_bi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3242" y="260648"/>
            <a:ext cx="5292588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23528" y="1772816"/>
            <a:ext cx="32944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Развлечение по сказке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«Гуси-лебеди»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8144" y="5229200"/>
            <a:ext cx="3086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Развлечение по сказке «Колобок»</a:t>
            </a:r>
          </a:p>
        </p:txBody>
      </p:sp>
    </p:spTree>
    <p:extLst>
      <p:ext uri="{BB962C8B-B14F-4D97-AF65-F5344CB8AC3E}">
        <p14:creationId xmlns="" xmlns:p14="http://schemas.microsoft.com/office/powerpoint/2010/main" val="13553517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164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Фольклор, как средство эстетического развития  дошкольников </vt:lpstr>
      <vt:lpstr>Слайд 2</vt:lpstr>
      <vt:lpstr>Народные игры </vt:lpstr>
      <vt:lpstr> </vt:lpstr>
      <vt:lpstr>Народная песня</vt:lpstr>
      <vt:lpstr>Инсценировка народных песен</vt:lpstr>
      <vt:lpstr>Народные танцы и пляски </vt:lpstr>
      <vt:lpstr>Русский танец «Кадриль» </vt:lpstr>
      <vt:lpstr>Слайд 9</vt:lpstr>
      <vt:lpstr>Инсценировки сказок</vt:lpstr>
      <vt:lpstr>Народные музыкальные инструменты</vt:lpstr>
      <vt:lpstr>Праздники и развлечения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111</cp:lastModifiedBy>
  <cp:revision>98</cp:revision>
  <dcterms:created xsi:type="dcterms:W3CDTF">2013-01-06T18:32:13Z</dcterms:created>
  <dcterms:modified xsi:type="dcterms:W3CDTF">2018-01-29T21:55:27Z</dcterms:modified>
</cp:coreProperties>
</file>